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69" r:id="rId4"/>
    <p:sldId id="270" r:id="rId5"/>
    <p:sldId id="271" r:id="rId6"/>
    <p:sldId id="272" r:id="rId7"/>
    <p:sldId id="274" r:id="rId8"/>
    <p:sldId id="27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630"/>
    <a:srgbClr val="52CBBE"/>
    <a:srgbClr val="FF5969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>
        <p:scale>
          <a:sx n="50" d="100"/>
          <a:sy n="50" d="100"/>
        </p:scale>
        <p:origin x="1632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13.01.2021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942996" y="1338291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WELCOME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556262" y="4720398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987082" y="3010736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MINI PROJECT 2020 </a:t>
            </a:r>
            <a:endParaRPr lang="en-US" sz="4100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987082" y="3759023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DESIGNED BY </a:t>
            </a:r>
            <a:r>
              <a:rPr lang="en-US" sz="2800" dirty="0" smtClean="0">
                <a:solidFill>
                  <a:srgbClr val="5D7373"/>
                </a:solidFill>
                <a:latin typeface="Tw Cen MT" panose="020B0602020104020603" pitchFamily="34" charset="0"/>
              </a:rPr>
              <a:t>YASH JAISWAL </a:t>
            </a:r>
          </a:p>
          <a:p>
            <a:pPr algn="ctr"/>
            <a:r>
              <a:rPr lang="en-US" sz="2800" dirty="0" smtClean="0">
                <a:solidFill>
                  <a:srgbClr val="5D7373"/>
                </a:solidFill>
                <a:latin typeface="Tw Cen MT" panose="020B0602020104020603" pitchFamily="34" charset="0"/>
              </a:rPr>
              <a:t>CSE - II - YEAR</a:t>
            </a:r>
            <a:endParaRPr lang="en-US" sz="2800" dirty="0">
              <a:solidFill>
                <a:srgbClr val="5D7373"/>
              </a:solidFill>
              <a:latin typeface="Tw Cen MT" panose="020B06020201040206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422D8F-B19E-425C-93A8-F750F60A06A7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278AF09-2D0C-4E81-816C-BC1D04E40DC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C2E1C67-7A8F-4EB5-AB00-3C754858084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7795C74-0308-4781-BEE6-B62AE6D17152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45C46027-B464-4ADA-A3B8-14FF4471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1D48DDF-B760-4AB3-A520-29238CC2C408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A696B4D-5BCF-47C3-8B8C-BE87154A63B4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1F5CFD-7EE1-475C-A36F-330184D5C6EC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641368" y="3428999"/>
            <a:ext cx="6791601" cy="2526912"/>
            <a:chOff x="2795389" y="3874286"/>
            <a:chExt cx="6791601" cy="2526912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4168474" y="3874286"/>
              <a:ext cx="4045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ABOUT THE PROJECT</a:t>
              </a:r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DC9F996-36A0-4A1D-8C4B-F6DAF0FDA7C8}"/>
                </a:ext>
              </a:extLst>
            </p:cNvPr>
            <p:cNvSpPr txBox="1"/>
            <p:nvPr/>
          </p:nvSpPr>
          <p:spPr>
            <a:xfrm>
              <a:off x="4868805" y="437931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DOCKET</a:t>
              </a:r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EDE56FF-3E69-4484-9673-AC7FA14D3D89}"/>
                </a:ext>
              </a:extLst>
            </p:cNvPr>
            <p:cNvSpPr txBox="1"/>
            <p:nvPr/>
          </p:nvSpPr>
          <p:spPr>
            <a:xfrm>
              <a:off x="4868805" y="4816926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2795389" y="5200869"/>
              <a:ext cx="67916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Docket is an app that enables you to easily create and save schedules, and sync them across many device. The intuitive app helps you to manage your school/university life in a organized manner. You can record homework and exam schedules. 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325" b="85124" l="16667" r="82660">
                        <a14:foregroundMark x1="43098" y1="20937" x2="52694" y2="27824"/>
                        <a14:foregroundMark x1="37710" y1="39945" x2="43939" y2="27824"/>
                        <a14:foregroundMark x1="56061" y1="23140" x2="54377" y2="39945"/>
                        <a14:foregroundMark x1="43098" y1="36088" x2="47475" y2="53168"/>
                        <a14:foregroundMark x1="45791" y1="53168" x2="42256" y2="44077"/>
                        <a14:foregroundMark x1="24579" y1="67493" x2="24579" y2="67493"/>
                        <a14:foregroundMark x1="34680" y1="65289" x2="34680" y2="65289"/>
                        <a14:foregroundMark x1="44108" y1="64738" x2="44108" y2="64738"/>
                        <a14:foregroundMark x1="55556" y1="65840" x2="55556" y2="65840"/>
                        <a14:foregroundMark x1="65320" y1="68044" x2="65320" y2="68044"/>
                        <a14:foregroundMark x1="77609" y1="64463" x2="77609" y2="64463"/>
                        <a14:foregroundMark x1="19697" y1="69972" x2="19697" y2="69972"/>
                        <a14:foregroundMark x1="23232" y1="63361" x2="23232" y2="63361"/>
                        <a14:foregroundMark x1="25084" y1="79063" x2="25084" y2="79063"/>
                        <a14:foregroundMark x1="35354" y1="79063" x2="35354" y2="79063"/>
                        <a14:foregroundMark x1="39057" y1="64738" x2="39057" y2="64738"/>
                        <a14:foregroundMark x1="47643" y1="76584" x2="47643" y2="76584"/>
                        <a14:foregroundMark x1="52862" y1="77961" x2="52862" y2="77961"/>
                        <a14:foregroundMark x1="57407" y1="76033" x2="57407" y2="76033"/>
                        <a14:foregroundMark x1="63636" y1="79614" x2="63636" y2="79614"/>
                        <a14:foregroundMark x1="69360" y1="64463" x2="69360" y2="64463"/>
                        <a14:foregroundMark x1="69360" y1="74931" x2="69360" y2="74931"/>
                        <a14:foregroundMark x1="74242" y1="62810" x2="74242" y2="62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02" r="24093" b="39088"/>
          <a:stretch/>
        </p:blipFill>
        <p:spPr>
          <a:xfrm>
            <a:off x="5671356" y="1277131"/>
            <a:ext cx="2931460" cy="2106394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outerShdw blurRad="812800" dist="177800" dir="3060000" sx="98000" sy="98000" algn="tl" rotWithShape="0">
              <a:srgbClr val="333333">
                <a:alpha val="4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83EA2CA-A17F-4A6A-AC3E-6F8757F77880}"/>
              </a:ext>
            </a:extLst>
          </p:cNvPr>
          <p:cNvGrpSpPr/>
          <p:nvPr/>
        </p:nvGrpSpPr>
        <p:grpSpPr>
          <a:xfrm>
            <a:off x="7976170" y="1491437"/>
            <a:ext cx="1805441" cy="1894017"/>
            <a:chOff x="6381342" y="2182683"/>
            <a:chExt cx="1805441" cy="1894017"/>
          </a:xfrm>
        </p:grpSpPr>
        <p:sp>
          <p:nvSpPr>
            <p:cNvPr id="97" name="Rectangle: Top Corners Rounded 96">
              <a:extLst>
                <a:ext uri="{FF2B5EF4-FFF2-40B4-BE49-F238E27FC236}">
                  <a16:creationId xmlns:a16="http://schemas.microsoft.com/office/drawing/2014/main" id="{225A95EB-3596-4C52-91EE-39023E85BE2D}"/>
                </a:ext>
              </a:extLst>
            </p:cNvPr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9A6427C-7201-480C-B8BA-C01C9BCA7B52}"/>
                </a:ext>
              </a:extLst>
            </p:cNvPr>
            <p:cNvSpPr txBox="1"/>
            <p:nvPr/>
          </p:nvSpPr>
          <p:spPr>
            <a:xfrm>
              <a:off x="6381342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4F68486-5533-4B47-B6BA-92533CBB4036}"/>
                </a:ext>
              </a:extLst>
            </p:cNvPr>
            <p:cNvSpPr txBox="1"/>
            <p:nvPr/>
          </p:nvSpPr>
          <p:spPr>
            <a:xfrm>
              <a:off x="6836846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2310FCA-56F2-4778-94B7-C1B5FD53AE20}"/>
              </a:ext>
            </a:extLst>
          </p:cNvPr>
          <p:cNvGrpSpPr/>
          <p:nvPr/>
        </p:nvGrpSpPr>
        <p:grpSpPr>
          <a:xfrm>
            <a:off x="5479293" y="1491437"/>
            <a:ext cx="1805441" cy="1894017"/>
            <a:chOff x="3884465" y="2182683"/>
            <a:chExt cx="1805441" cy="1894017"/>
          </a:xfrm>
        </p:grpSpPr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id="{E792FABC-AA8F-4748-B8FA-DBB9112863AC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3919267-9DA5-4811-B4F4-94D72398E7FD}"/>
                </a:ext>
              </a:extLst>
            </p:cNvPr>
            <p:cNvSpPr txBox="1"/>
            <p:nvPr/>
          </p:nvSpPr>
          <p:spPr>
            <a:xfrm>
              <a:off x="3884465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ECB41C1-3E79-45AA-B100-38C9E092C776}"/>
                </a:ext>
              </a:extLst>
            </p:cNvPr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87830BE-EEF7-4034-8ABE-3212DB467DB4}"/>
              </a:ext>
            </a:extLst>
          </p:cNvPr>
          <p:cNvGrpSpPr/>
          <p:nvPr/>
        </p:nvGrpSpPr>
        <p:grpSpPr>
          <a:xfrm>
            <a:off x="2982416" y="1491437"/>
            <a:ext cx="1805441" cy="1894017"/>
            <a:chOff x="1387588" y="2182683"/>
            <a:chExt cx="1805441" cy="1894017"/>
          </a:xfrm>
        </p:grpSpPr>
        <p:sp>
          <p:nvSpPr>
            <p:cNvPr id="105" name="Rectangle: Top Corners Rounded 104">
              <a:extLst>
                <a:ext uri="{FF2B5EF4-FFF2-40B4-BE49-F238E27FC236}">
                  <a16:creationId xmlns:a16="http://schemas.microsoft.com/office/drawing/2014/main" id="{F1B87F23-BD02-4DB3-947D-2F61C5B87FEF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D8301A0-49D9-41A5-A227-2E35458E6401}"/>
                </a:ext>
              </a:extLst>
            </p:cNvPr>
            <p:cNvSpPr txBox="1"/>
            <p:nvPr/>
          </p:nvSpPr>
          <p:spPr>
            <a:xfrm>
              <a:off x="1387588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36675CF-5B12-4D6B-8C03-F29656450255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48958204-CE05-4E79-AC55-C76FBB79E37F}"/>
              </a:ext>
            </a:extLst>
          </p:cNvPr>
          <p:cNvSpPr/>
          <p:nvPr/>
        </p:nvSpPr>
        <p:spPr>
          <a:xfrm flipV="1">
            <a:off x="3089346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06A5A75-24F0-496A-82D6-E2B37B100BBD}"/>
              </a:ext>
            </a:extLst>
          </p:cNvPr>
          <p:cNvSpPr/>
          <p:nvPr/>
        </p:nvSpPr>
        <p:spPr>
          <a:xfrm flipV="1">
            <a:off x="5586223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B8C3E14B-EBB2-49A7-9A4E-9C6AFAF9A364}"/>
              </a:ext>
            </a:extLst>
          </p:cNvPr>
          <p:cNvSpPr/>
          <p:nvPr/>
        </p:nvSpPr>
        <p:spPr>
          <a:xfrm flipV="1">
            <a:off x="8083100" y="2452004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8D94F991-2744-4D5C-BE57-A0C261539D2C}"/>
              </a:ext>
            </a:extLst>
          </p:cNvPr>
          <p:cNvGrpSpPr/>
          <p:nvPr/>
        </p:nvGrpSpPr>
        <p:grpSpPr>
          <a:xfrm>
            <a:off x="3083677" y="3146196"/>
            <a:ext cx="1591582" cy="1048049"/>
            <a:chOff x="1488849" y="3837442"/>
            <a:chExt cx="1591582" cy="1048049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721CE74-40AC-4223-B129-B3A270C7429B}"/>
                </a:ext>
              </a:extLst>
            </p:cNvPr>
            <p:cNvSpPr txBox="1"/>
            <p:nvPr/>
          </p:nvSpPr>
          <p:spPr>
            <a:xfrm>
              <a:off x="1488849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5969"/>
                  </a:solidFill>
                  <a:latin typeface="Tw Cen MT" panose="020B0602020104020603" pitchFamily="34" charset="0"/>
                </a:rPr>
                <a:t>Widget</a:t>
              </a:r>
              <a:endParaRPr lang="en-US" b="1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FC94FF53-E358-452A-A5CE-3296318ABBE9}"/>
                </a:ext>
              </a:extLst>
            </p:cNvPr>
            <p:cNvSpPr txBox="1"/>
            <p:nvPr/>
          </p:nvSpPr>
          <p:spPr>
            <a:xfrm>
              <a:off x="1488849" y="4146827"/>
              <a:ext cx="15915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It offers a widget mode with light and dark theme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60A9D1F-EDAE-418D-A3C8-F8109A2B052A}"/>
              </a:ext>
            </a:extLst>
          </p:cNvPr>
          <p:cNvGrpSpPr/>
          <p:nvPr/>
        </p:nvGrpSpPr>
        <p:grpSpPr>
          <a:xfrm>
            <a:off x="5572502" y="3146196"/>
            <a:ext cx="1591582" cy="1048049"/>
            <a:chOff x="3977674" y="3837442"/>
            <a:chExt cx="1591582" cy="1048049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1705BAF-DCDA-4FDC-8DA1-1FBA870AE5C8}"/>
                </a:ext>
              </a:extLst>
            </p:cNvPr>
            <p:cNvSpPr txBox="1"/>
            <p:nvPr/>
          </p:nvSpPr>
          <p:spPr>
            <a:xfrm>
              <a:off x="3977674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52CBBE"/>
                  </a:solidFill>
                  <a:latin typeface="Tw Cen MT" panose="020B0602020104020603" pitchFamily="34" charset="0"/>
                </a:rPr>
                <a:t>Notifications</a:t>
              </a:r>
              <a:endParaRPr lang="en-US" b="1" dirty="0">
                <a:solidFill>
                  <a:srgbClr val="52CBBE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BBD17202-B0A7-4912-9A5D-8F55518824B3}"/>
                </a:ext>
              </a:extLst>
            </p:cNvPr>
            <p:cNvSpPr txBox="1"/>
            <p:nvPr/>
          </p:nvSpPr>
          <p:spPr>
            <a:xfrm>
              <a:off x="3977674" y="4146827"/>
              <a:ext cx="15915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Its notifies for lessons and next day tasks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1F66AC79-730F-4E07-974E-4F08542F2C4A}"/>
              </a:ext>
            </a:extLst>
          </p:cNvPr>
          <p:cNvGrpSpPr/>
          <p:nvPr/>
        </p:nvGrpSpPr>
        <p:grpSpPr>
          <a:xfrm>
            <a:off x="8083100" y="3146196"/>
            <a:ext cx="1591582" cy="1048049"/>
            <a:chOff x="6488272" y="3837442"/>
            <a:chExt cx="1591582" cy="1048049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D025EBC6-5731-4D97-B58C-0E0C20D47817}"/>
                </a:ext>
              </a:extLst>
            </p:cNvPr>
            <p:cNvSpPr txBox="1"/>
            <p:nvPr/>
          </p:nvSpPr>
          <p:spPr>
            <a:xfrm>
              <a:off x="6488272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EC630"/>
                  </a:solidFill>
                  <a:latin typeface="Tw Cen MT" panose="020B0602020104020603" pitchFamily="34" charset="0"/>
                </a:rPr>
                <a:t>Auto Mute</a:t>
              </a:r>
              <a:endParaRPr lang="en-US" b="1" dirty="0">
                <a:solidFill>
                  <a:srgbClr val="FEC630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B38973E8-8FEC-48EF-89C3-A1086AD31515}"/>
                </a:ext>
              </a:extLst>
            </p:cNvPr>
            <p:cNvSpPr txBox="1"/>
            <p:nvPr/>
          </p:nvSpPr>
          <p:spPr>
            <a:xfrm>
              <a:off x="6488272" y="4146827"/>
              <a:ext cx="15915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rgbClr val="A6A6A6"/>
                  </a:solidFill>
                  <a:latin typeface="Tw Cen MT" panose="020B0602020104020603" pitchFamily="34" charset="0"/>
                </a:rPr>
                <a:t>It puts the phone on mute during the lessons</a:t>
              </a:r>
              <a:endParaRPr lang="en-US" sz="14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1E1EB09-3B7F-4AD1-85F5-A963B8B7D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659" y="4229239"/>
            <a:ext cx="894354" cy="8943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947" y="4229326"/>
            <a:ext cx="897858" cy="897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285DFE-7CB0-4F85-899B-F151E785F8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74" y="4229239"/>
            <a:ext cx="907482" cy="90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28BA24-99D1-4E44-98AC-50745A94AD6C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7DB4514-65BA-420D-BBB3-CCF0A5B397C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86CE46E-7143-4535-BF09-36D36B082851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31F8BD9-F71B-4D2D-8A60-61BABDC384BB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470067C-2D0B-4A65-B940-C052473E942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6B5D93C-8112-48DA-975B-9DDD27DEADD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3577A8-E9FC-43B7-B3E2-76EDDA51C160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6FD3106-E967-44D6-AB4D-A0DA183F7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E930874-288B-4537-8AA6-A601044D9580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02216B9-43DC-4135-9F3E-7EFEAD2EB420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277CEC9-24C9-4B1D-964A-A216786A7724}"/>
              </a:ext>
            </a:extLst>
          </p:cNvPr>
          <p:cNvCxnSpPr/>
          <p:nvPr/>
        </p:nvCxnSpPr>
        <p:spPr>
          <a:xfrm>
            <a:off x="2858190" y="2452395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1840EDE-DF70-433F-86FE-A402BC5C2DDE}"/>
              </a:ext>
            </a:extLst>
          </p:cNvPr>
          <p:cNvGrpSpPr/>
          <p:nvPr/>
        </p:nvGrpSpPr>
        <p:grpSpPr>
          <a:xfrm>
            <a:off x="2647096" y="2337438"/>
            <a:ext cx="211094" cy="211094"/>
            <a:chOff x="1677812" y="4248152"/>
            <a:chExt cx="211094" cy="211094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3B84625-CD81-4477-AFEA-2D657FFA16C5}"/>
                </a:ext>
              </a:extLst>
            </p:cNvPr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0BB5737-FB23-4CC2-81BC-52D57E7FB8E9}"/>
                </a:ext>
              </a:extLst>
            </p:cNvPr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5DAD85F-381F-4EA0-9781-3C23F8D9AC73}"/>
              </a:ext>
            </a:extLst>
          </p:cNvPr>
          <p:cNvCxnSpPr/>
          <p:nvPr/>
        </p:nvCxnSpPr>
        <p:spPr>
          <a:xfrm>
            <a:off x="4883585" y="2452395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6B67BC-401F-4EA8-8CBE-EEB8DFAA45A7}"/>
              </a:ext>
            </a:extLst>
          </p:cNvPr>
          <p:cNvGrpSpPr/>
          <p:nvPr/>
        </p:nvGrpSpPr>
        <p:grpSpPr>
          <a:xfrm>
            <a:off x="4715145" y="2337438"/>
            <a:ext cx="211094" cy="211094"/>
            <a:chOff x="3855819" y="4248152"/>
            <a:chExt cx="211094" cy="211094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399A27A-C7E8-457C-9D90-A66A1BF1F76F}"/>
                </a:ext>
              </a:extLst>
            </p:cNvPr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008114-54A1-42C2-9000-1CC3AE1D8927}"/>
                </a:ext>
              </a:extLst>
            </p:cNvPr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590AD362-84BB-49C7-8C91-CDB895729924}"/>
              </a:ext>
            </a:extLst>
          </p:cNvPr>
          <p:cNvGrpSpPr/>
          <p:nvPr/>
        </p:nvGrpSpPr>
        <p:grpSpPr>
          <a:xfrm>
            <a:off x="6778654" y="2344244"/>
            <a:ext cx="211094" cy="211094"/>
            <a:chOff x="5973250" y="4248152"/>
            <a:chExt cx="211094" cy="211094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32FB427-F316-4459-B06D-2A2B27FC7053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35EF795-8B2D-4CD0-87FF-5756B089D921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9582EE9-5831-4F6F-B29E-0BEB719C4F1E}"/>
              </a:ext>
            </a:extLst>
          </p:cNvPr>
          <p:cNvGrpSpPr/>
          <p:nvPr/>
        </p:nvGrpSpPr>
        <p:grpSpPr>
          <a:xfrm>
            <a:off x="1626622" y="3071736"/>
            <a:ext cx="2289049" cy="833190"/>
            <a:chOff x="546326" y="3746466"/>
            <a:chExt cx="2289049" cy="833190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95C2AE9-E6EE-4572-8B9B-0A1C8899D6FE}"/>
                </a:ext>
              </a:extLst>
            </p:cNvPr>
            <p:cNvSpPr txBox="1"/>
            <p:nvPr/>
          </p:nvSpPr>
          <p:spPr>
            <a:xfrm>
              <a:off x="546326" y="3746466"/>
              <a:ext cx="2289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IDEA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DC71A93-B148-4A8B-B0CA-4AD086FE8D7B}"/>
                </a:ext>
              </a:extLst>
            </p:cNvPr>
            <p:cNvSpPr txBox="1"/>
            <p:nvPr/>
          </p:nvSpPr>
          <p:spPr>
            <a:xfrm>
              <a:off x="796942" y="4117991"/>
              <a:ext cx="1849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PICKING UP AN IDEA FOR THE APP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70B20FE2-BC47-4EB2-B7EA-CBE6F5B390D3}"/>
              </a:ext>
            </a:extLst>
          </p:cNvPr>
          <p:cNvSpPr txBox="1"/>
          <p:nvPr/>
        </p:nvSpPr>
        <p:spPr>
          <a:xfrm>
            <a:off x="1599352" y="2592789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5969"/>
                </a:solidFill>
                <a:latin typeface="Tw Cen MT" panose="020B0602020104020603" pitchFamily="34" charset="0"/>
              </a:rPr>
              <a:t>1</a:t>
            </a:r>
            <a:endParaRPr lang="en-US" sz="2800" b="1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EB19012-A13E-4E01-97E1-4BD9BE0B2C4A}"/>
              </a:ext>
            </a:extLst>
          </p:cNvPr>
          <p:cNvGrpSpPr/>
          <p:nvPr/>
        </p:nvGrpSpPr>
        <p:grpSpPr>
          <a:xfrm>
            <a:off x="3731331" y="3105431"/>
            <a:ext cx="2289049" cy="799495"/>
            <a:chOff x="462125" y="3780161"/>
            <a:chExt cx="2289049" cy="799495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5FF83314-6443-4064-B8AD-715FDF38C0B1}"/>
                </a:ext>
              </a:extLst>
            </p:cNvPr>
            <p:cNvSpPr txBox="1"/>
            <p:nvPr/>
          </p:nvSpPr>
          <p:spPr>
            <a:xfrm>
              <a:off x="462125" y="3780161"/>
              <a:ext cx="2289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FUNCTIONALITIES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FB0129A-D09E-4693-96AE-20F4A2C31E42}"/>
                </a:ext>
              </a:extLst>
            </p:cNvPr>
            <p:cNvSpPr txBox="1"/>
            <p:nvPr/>
          </p:nvSpPr>
          <p:spPr>
            <a:xfrm>
              <a:off x="656033" y="4117991"/>
              <a:ext cx="1849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DEFINING THE CORE FUNCTIONALITIES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B58D17C2-3595-44AD-9D77-27C29A8030BC}"/>
              </a:ext>
            </a:extLst>
          </p:cNvPr>
          <p:cNvSpPr txBox="1"/>
          <p:nvPr/>
        </p:nvSpPr>
        <p:spPr>
          <a:xfrm>
            <a:off x="3697777" y="2594815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52CBBE"/>
                </a:solidFill>
                <a:latin typeface="Tw Cen MT" panose="020B0602020104020603" pitchFamily="34" charset="0"/>
              </a:rPr>
              <a:t>2</a:t>
            </a:r>
            <a:endParaRPr lang="en-US" sz="2800" b="1" dirty="0">
              <a:solidFill>
                <a:srgbClr val="52CBBE"/>
              </a:solidFill>
              <a:latin typeface="Tw Cen MT" panose="020B0602020104020603" pitchFamily="34" charset="0"/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115D3786-3CB0-4D98-9C2D-11D4FBA5EAB9}"/>
              </a:ext>
            </a:extLst>
          </p:cNvPr>
          <p:cNvGrpSpPr/>
          <p:nvPr/>
        </p:nvGrpSpPr>
        <p:grpSpPr>
          <a:xfrm>
            <a:off x="5784354" y="3081146"/>
            <a:ext cx="2289049" cy="850816"/>
            <a:chOff x="386009" y="3755876"/>
            <a:chExt cx="2289049" cy="850816"/>
          </a:xfrm>
        </p:grpSpPr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572131EC-94E6-4982-85F7-903D6FA72171}"/>
                </a:ext>
              </a:extLst>
            </p:cNvPr>
            <p:cNvSpPr txBox="1"/>
            <p:nvPr/>
          </p:nvSpPr>
          <p:spPr>
            <a:xfrm>
              <a:off x="386009" y="3755876"/>
              <a:ext cx="2289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UI FLOW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60C2261-B057-44FB-B300-F0F52E3F90C0}"/>
                </a:ext>
              </a:extLst>
            </p:cNvPr>
            <p:cNvSpPr txBox="1"/>
            <p:nvPr/>
          </p:nvSpPr>
          <p:spPr>
            <a:xfrm>
              <a:off x="683205" y="4145027"/>
              <a:ext cx="1849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PLANNING THE APP’S UI FLOW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D8562F22-E78F-4DD5-9BBD-EEAB69C0B365}"/>
              </a:ext>
            </a:extLst>
          </p:cNvPr>
          <p:cNvSpPr txBox="1"/>
          <p:nvPr/>
        </p:nvSpPr>
        <p:spPr>
          <a:xfrm>
            <a:off x="5729373" y="2592789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EC630"/>
                </a:solidFill>
                <a:latin typeface="Tw Cen MT" panose="020B0602020104020603" pitchFamily="34" charset="0"/>
              </a:rPr>
              <a:t>3</a:t>
            </a:r>
            <a:endParaRPr lang="en-US" sz="2800" b="1" dirty="0">
              <a:solidFill>
                <a:srgbClr val="FEC630"/>
              </a:solidFill>
              <a:latin typeface="Tw Cen MT" panose="020B06020201040206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1450F4-A7BD-494E-BD71-C6C5EB8D03D1}"/>
              </a:ext>
            </a:extLst>
          </p:cNvPr>
          <p:cNvGrpSpPr/>
          <p:nvPr/>
        </p:nvGrpSpPr>
        <p:grpSpPr>
          <a:xfrm>
            <a:off x="2106605" y="619442"/>
            <a:ext cx="1275682" cy="1275682"/>
            <a:chOff x="3063120" y="1755914"/>
            <a:chExt cx="1275682" cy="1275682"/>
          </a:xfrm>
        </p:grpSpPr>
        <p:sp>
          <p:nvSpPr>
            <p:cNvPr id="120" name="Teardrop 119">
              <a:extLst>
                <a:ext uri="{FF2B5EF4-FFF2-40B4-BE49-F238E27FC236}">
                  <a16:creationId xmlns:a16="http://schemas.microsoft.com/office/drawing/2014/main" id="{5E489B47-B2BB-4EFB-8EC4-21C10615E463}"/>
                </a:ext>
              </a:extLst>
            </p:cNvPr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862B435C-D1B2-4C1C-B995-8D888E87C5D7}"/>
                </a:ext>
              </a:extLst>
            </p:cNvPr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262C0D94-FE17-421D-AA32-BD4AFE13E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96" y="2066644"/>
              <a:ext cx="627392" cy="627390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91C1607-C8B7-4B99-9DC5-3321A9E92D49}"/>
              </a:ext>
            </a:extLst>
          </p:cNvPr>
          <p:cNvGrpSpPr/>
          <p:nvPr/>
        </p:nvGrpSpPr>
        <p:grpSpPr>
          <a:xfrm>
            <a:off x="4189488" y="621572"/>
            <a:ext cx="1275682" cy="1275682"/>
            <a:chOff x="5242440" y="1755914"/>
            <a:chExt cx="1275682" cy="1275682"/>
          </a:xfrm>
        </p:grpSpPr>
        <p:sp>
          <p:nvSpPr>
            <p:cNvPr id="124" name="Teardrop 123">
              <a:extLst>
                <a:ext uri="{FF2B5EF4-FFF2-40B4-BE49-F238E27FC236}">
                  <a16:creationId xmlns:a16="http://schemas.microsoft.com/office/drawing/2014/main" id="{A44D7BEA-70F0-4773-A72C-A5B9951D3536}"/>
                </a:ext>
              </a:extLst>
            </p:cNvPr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431DABB-47B8-4640-BD39-9CC7E2CDA115}"/>
                </a:ext>
              </a:extLst>
            </p:cNvPr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B5EEDA48-5891-495E-A9A5-8AEE83947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5681" y="2061164"/>
              <a:ext cx="659146" cy="65914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A807BE1-996E-4364-AC05-CAC8C826377C}"/>
              </a:ext>
            </a:extLst>
          </p:cNvPr>
          <p:cNvGrpSpPr/>
          <p:nvPr/>
        </p:nvGrpSpPr>
        <p:grpSpPr>
          <a:xfrm>
            <a:off x="6224802" y="586941"/>
            <a:ext cx="1275682" cy="1275682"/>
            <a:chOff x="7353181" y="1755914"/>
            <a:chExt cx="1275682" cy="1275682"/>
          </a:xfrm>
        </p:grpSpPr>
        <p:sp>
          <p:nvSpPr>
            <p:cNvPr id="128" name="Teardrop 127">
              <a:extLst>
                <a:ext uri="{FF2B5EF4-FFF2-40B4-BE49-F238E27FC236}">
                  <a16:creationId xmlns:a16="http://schemas.microsoft.com/office/drawing/2014/main" id="{76257F1B-992C-4717-A6A2-EDE25A4F31C3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CBB174F9-BA66-486F-BC62-F2720CED100C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58BE45EE-A44E-41D8-8C13-099C1F70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666" y="2048456"/>
              <a:ext cx="684562" cy="68456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A807BE1-996E-4364-AC05-CAC8C826377C}"/>
              </a:ext>
            </a:extLst>
          </p:cNvPr>
          <p:cNvGrpSpPr/>
          <p:nvPr/>
        </p:nvGrpSpPr>
        <p:grpSpPr>
          <a:xfrm>
            <a:off x="8310712" y="597369"/>
            <a:ext cx="1275682" cy="1275682"/>
            <a:chOff x="7353181" y="1755914"/>
            <a:chExt cx="1275682" cy="1275682"/>
          </a:xfrm>
          <a:solidFill>
            <a:schemeClr val="bg1"/>
          </a:solidFill>
        </p:grpSpPr>
        <p:sp>
          <p:nvSpPr>
            <p:cNvPr id="82" name="Teardrop 81">
              <a:extLst>
                <a:ext uri="{FF2B5EF4-FFF2-40B4-BE49-F238E27FC236}">
                  <a16:creationId xmlns:a16="http://schemas.microsoft.com/office/drawing/2014/main" id="{76257F1B-992C-4717-A6A2-EDE25A4F31C3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BB174F9-BA66-486F-BC62-F2720CED100C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5DAD85F-381F-4EA0-9781-3C23F8D9AC73}"/>
              </a:ext>
            </a:extLst>
          </p:cNvPr>
          <p:cNvCxnSpPr/>
          <p:nvPr/>
        </p:nvCxnSpPr>
        <p:spPr>
          <a:xfrm>
            <a:off x="6959460" y="2442985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>
            <a:extLst>
              <a:ext uri="{FF2B5EF4-FFF2-40B4-BE49-F238E27FC236}">
                <a16:creationId xmlns:a16="http://schemas.microsoft.com/office/drawing/2014/main" id="{590AD362-84BB-49C7-8C91-CDB895729924}"/>
              </a:ext>
            </a:extLst>
          </p:cNvPr>
          <p:cNvGrpSpPr/>
          <p:nvPr/>
        </p:nvGrpSpPr>
        <p:grpSpPr>
          <a:xfrm>
            <a:off x="8853241" y="2337438"/>
            <a:ext cx="211094" cy="211094"/>
            <a:chOff x="5973250" y="4248152"/>
            <a:chExt cx="211094" cy="211094"/>
          </a:xfrm>
          <a:solidFill>
            <a:schemeClr val="accent3">
              <a:lumMod val="75000"/>
            </a:schemeClr>
          </a:solidFill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32FB427-F316-4459-B06D-2A2B27FC7053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35EF795-8B2D-4CD0-87FF-5756B089D921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572131EC-94E6-4982-85F7-903D6FA72171}"/>
              </a:ext>
            </a:extLst>
          </p:cNvPr>
          <p:cNvSpPr txBox="1"/>
          <p:nvPr/>
        </p:nvSpPr>
        <p:spPr>
          <a:xfrm>
            <a:off x="7790634" y="3081146"/>
            <a:ext cx="2289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DATA BASE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60C2261-B057-44FB-B300-F0F52E3F90C0}"/>
              </a:ext>
            </a:extLst>
          </p:cNvPr>
          <p:cNvSpPr txBox="1"/>
          <p:nvPr/>
        </p:nvSpPr>
        <p:spPr>
          <a:xfrm>
            <a:off x="8049767" y="3437009"/>
            <a:ext cx="1849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DESIGNING THE DATA BASE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8562F22-E78F-4DD5-9BBD-EEAB69C0B365}"/>
              </a:ext>
            </a:extLst>
          </p:cNvPr>
          <p:cNvSpPr txBox="1"/>
          <p:nvPr/>
        </p:nvSpPr>
        <p:spPr>
          <a:xfrm>
            <a:off x="7781658" y="2571927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3">
                    <a:lumMod val="75000"/>
                  </a:schemeClr>
                </a:solidFill>
                <a:latin typeface="Tw Cen MT" panose="020B0602020104020603" pitchFamily="34" charset="0"/>
              </a:rPr>
              <a:t>4</a:t>
            </a:r>
            <a:endParaRPr lang="en-US" sz="2800" b="1" dirty="0">
              <a:solidFill>
                <a:schemeClr val="accent3">
                  <a:lumMod val="75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58BE45EE-A44E-41D8-8C13-099C1F70EFC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274" y="879483"/>
            <a:ext cx="684562" cy="68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7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5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75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50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75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000"/>
                            </p:stCondLst>
                            <p:childTnLst>
                              <p:par>
                                <p:cTn id="10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25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4" grpId="0"/>
      <p:bldP spid="118" grpId="0"/>
      <p:bldP spid="92" grpId="0"/>
      <p:bldP spid="93" grpId="0"/>
      <p:bldP spid="9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01" name="Oval 100">
            <a:extLst>
              <a:ext uri="{FF2B5EF4-FFF2-40B4-BE49-F238E27FC236}">
                <a16:creationId xmlns:a16="http://schemas.microsoft.com/office/drawing/2014/main" id="{8A4AD62D-BD7E-415D-B725-6AC37487928F}"/>
              </a:ext>
            </a:extLst>
          </p:cNvPr>
          <p:cNvSpPr/>
          <p:nvPr/>
        </p:nvSpPr>
        <p:spPr>
          <a:xfrm>
            <a:off x="1590156" y="1623565"/>
            <a:ext cx="2017224" cy="2017224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079" y="1894452"/>
            <a:ext cx="1489892" cy="1489892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</p:spPr>
      </p:pic>
      <p:sp>
        <p:nvSpPr>
          <p:cNvPr id="104" name="Oval 103">
            <a:extLst>
              <a:ext uri="{FF2B5EF4-FFF2-40B4-BE49-F238E27FC236}">
                <a16:creationId xmlns:a16="http://schemas.microsoft.com/office/drawing/2014/main" id="{8106C475-63FF-4B88-9037-7D4296DCF408}"/>
              </a:ext>
            </a:extLst>
          </p:cNvPr>
          <p:cNvSpPr/>
          <p:nvPr/>
        </p:nvSpPr>
        <p:spPr>
          <a:xfrm>
            <a:off x="4287817" y="1594502"/>
            <a:ext cx="2075350" cy="2075350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EA41108-70F3-44FD-9476-BB5FCAD01852}"/>
              </a:ext>
            </a:extLst>
          </p:cNvPr>
          <p:cNvSpPr/>
          <p:nvPr/>
        </p:nvSpPr>
        <p:spPr>
          <a:xfrm>
            <a:off x="7057250" y="1589351"/>
            <a:ext cx="2085652" cy="2085652"/>
          </a:xfrm>
          <a:prstGeom prst="ellipse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27" b="96413" l="3605" r="95465">
                        <a14:foregroundMark x1="54070" y1="55605" x2="54070" y2="55605"/>
                        <a14:foregroundMark x1="64419" y1="71861" x2="64419" y2="71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46657" y="1750546"/>
            <a:ext cx="1747802" cy="1804091"/>
          </a:xfrm>
          <a:prstGeom prst="rect">
            <a:avLst/>
          </a:prstGeom>
        </p:spPr>
      </p:pic>
      <p:grpSp>
        <p:nvGrpSpPr>
          <p:cNvPr id="109" name="Group 108">
            <a:extLst>
              <a:ext uri="{FF2B5EF4-FFF2-40B4-BE49-F238E27FC236}">
                <a16:creationId xmlns:a16="http://schemas.microsoft.com/office/drawing/2014/main" id="{FFECBB9F-A6DA-4867-8BFF-1EB9CC0E78D3}"/>
              </a:ext>
            </a:extLst>
          </p:cNvPr>
          <p:cNvGrpSpPr/>
          <p:nvPr/>
        </p:nvGrpSpPr>
        <p:grpSpPr>
          <a:xfrm>
            <a:off x="1671243" y="1589351"/>
            <a:ext cx="662608" cy="523220"/>
            <a:chOff x="668600" y="2123782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58FFA05-60D3-49D7-AD33-70C14A462582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F674720-AA72-463C-A9F5-CC05A31FD455}"/>
                </a:ext>
              </a:extLst>
            </p:cNvPr>
            <p:cNvSpPr txBox="1"/>
            <p:nvPr/>
          </p:nvSpPr>
          <p:spPr>
            <a:xfrm>
              <a:off x="66860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2963" l="0" r="99900">
                        <a14:foregroundMark x1="55400" y1="42685" x2="55400" y2="42685"/>
                        <a14:foregroundMark x1="60400" y1="42685" x2="60400" y2="42685"/>
                        <a14:foregroundMark x1="53300" y1="35185" x2="53300" y2="35185"/>
                        <a14:foregroundMark x1="49700" y1="46389" x2="49700" y2="46389"/>
                        <a14:foregroundMark x1="55400" y1="52315" x2="55400" y2="52315"/>
                        <a14:foregroundMark x1="52700" y1="52037" x2="52700" y2="52037"/>
                        <a14:foregroundMark x1="47600" y1="52315" x2="47600" y2="52315"/>
                        <a14:foregroundMark x1="54000" y1="61019" x2="54000" y2="61019"/>
                        <a14:foregroundMark x1="60400" y1="51019" x2="60400" y2="51019"/>
                        <a14:foregroundMark x1="66400" y1="35833" x2="66400" y2="35833"/>
                        <a14:foregroundMark x1="66800" y1="36204" x2="72100" y2="36759"/>
                        <a14:foregroundMark x1="72100" y1="36759" x2="70800" y2="35556"/>
                        <a14:foregroundMark x1="73800" y1="39259" x2="73800" y2="39259"/>
                        <a14:foregroundMark x1="74500" y1="42407" x2="74500" y2="45185"/>
                        <a14:foregroundMark x1="74500" y1="46389" x2="74800" y2="50741"/>
                        <a14:foregroundMark x1="74800" y1="51667" x2="74800" y2="55370"/>
                        <a14:foregroundMark x1="74100" y1="58241" x2="73500" y2="60370"/>
                        <a14:foregroundMark x1="74100" y1="60370" x2="74100" y2="60370"/>
                        <a14:foregroundMark x1="74500" y1="60370" x2="74500" y2="60370"/>
                        <a14:foregroundMark x1="74100" y1="60370" x2="72800" y2="60370"/>
                        <a14:foregroundMark x1="71800" y1="60093" x2="67100" y2="59444"/>
                        <a14:foregroundMark x1="67100" y1="59444" x2="67100" y2="59444"/>
                        <a14:foregroundMark x1="57400" y1="41481" x2="54700" y2="37407"/>
                        <a14:foregroundMark x1="53000" y1="39259" x2="51000" y2="44815"/>
                        <a14:foregroundMark x1="55400" y1="48611" x2="58400" y2="54444"/>
                        <a14:foregroundMark x1="57400" y1="57593" x2="49000" y2="53519"/>
                        <a14:foregroundMark x1="80500" y1="38981" x2="80200" y2="56944"/>
                        <a14:foregroundMark x1="14500" y1="30278" x2="38300" y2="28704"/>
                        <a14:foregroundMark x1="15800" y1="42963" x2="37600" y2="41481"/>
                        <a14:foregroundMark x1="18100" y1="56019" x2="35900" y2="557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17231" y="1733358"/>
            <a:ext cx="1777199" cy="1919375"/>
          </a:xfrm>
          <a:prstGeom prst="rect">
            <a:avLst/>
          </a:prstGeom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148DB69-DF3E-4C33-B538-AF9F73BD860D}"/>
              </a:ext>
            </a:extLst>
          </p:cNvPr>
          <p:cNvGrpSpPr/>
          <p:nvPr/>
        </p:nvGrpSpPr>
        <p:grpSpPr>
          <a:xfrm>
            <a:off x="4359048" y="1589351"/>
            <a:ext cx="662608" cy="523220"/>
            <a:chOff x="662610" y="2123782"/>
            <a:chExt cx="662608" cy="523220"/>
          </a:xfrm>
        </p:grpSpPr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AECF5359-B27A-4EA4-9470-E15A636740F1}"/>
                </a:ext>
              </a:extLst>
            </p:cNvPr>
            <p:cNvSpPr/>
            <p:nvPr/>
          </p:nvSpPr>
          <p:spPr>
            <a:xfrm>
              <a:off x="732304" y="2123782"/>
              <a:ext cx="523220" cy="523220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5730238-5131-470C-B8FC-1D599D94B747}"/>
                </a:ext>
              </a:extLst>
            </p:cNvPr>
            <p:cNvSpPr txBox="1"/>
            <p:nvPr/>
          </p:nvSpPr>
          <p:spPr>
            <a:xfrm>
              <a:off x="662610" y="2154559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99227E9-EB21-4059-B513-140E8EB32283}"/>
              </a:ext>
            </a:extLst>
          </p:cNvPr>
          <p:cNvGrpSpPr/>
          <p:nvPr/>
        </p:nvGrpSpPr>
        <p:grpSpPr>
          <a:xfrm>
            <a:off x="7113378" y="1596925"/>
            <a:ext cx="662608" cy="508072"/>
            <a:chOff x="662610" y="2131356"/>
            <a:chExt cx="662608" cy="508072"/>
          </a:xfrm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16BFFE64-6C8E-4F76-92AF-FE854A15A057}"/>
                </a:ext>
              </a:extLst>
            </p:cNvPr>
            <p:cNvSpPr/>
            <p:nvPr/>
          </p:nvSpPr>
          <p:spPr>
            <a:xfrm>
              <a:off x="739878" y="2131356"/>
              <a:ext cx="508072" cy="508072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A560E021-6D3E-44E0-9017-02F6FD846B8E}"/>
                </a:ext>
              </a:extLst>
            </p:cNvPr>
            <p:cNvSpPr txBox="1"/>
            <p:nvPr/>
          </p:nvSpPr>
          <p:spPr>
            <a:xfrm>
              <a:off x="662610" y="2154558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03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642619BF-D98C-42FE-8077-B8745D93F239}"/>
              </a:ext>
            </a:extLst>
          </p:cNvPr>
          <p:cNvGrpSpPr/>
          <p:nvPr/>
        </p:nvGrpSpPr>
        <p:grpSpPr>
          <a:xfrm>
            <a:off x="1089803" y="4112242"/>
            <a:ext cx="3048141" cy="1175555"/>
            <a:chOff x="264581" y="4416136"/>
            <a:chExt cx="3048141" cy="1175555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7D438D1-4A2C-457A-A675-A2FFD11F8FC1}"/>
                </a:ext>
              </a:extLst>
            </p:cNvPr>
            <p:cNvSpPr txBox="1"/>
            <p:nvPr/>
          </p:nvSpPr>
          <p:spPr>
            <a:xfrm>
              <a:off x="466266" y="4416136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FF5969"/>
                  </a:solidFill>
                  <a:latin typeface="Tw Cen MT" panose="020B0602020104020603" pitchFamily="34" charset="0"/>
                </a:rPr>
                <a:t>JAVA</a:t>
              </a:r>
              <a:endParaRPr lang="en-US" sz="2400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FA98CF0-C7D5-4BB1-AE6B-892973EDC2B3}"/>
                </a:ext>
              </a:extLst>
            </p:cNvPr>
            <p:cNvSpPr txBox="1"/>
            <p:nvPr/>
          </p:nvSpPr>
          <p:spPr>
            <a:xfrm>
              <a:off x="466266" y="4853747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BASIC REQUIREMENT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ADB9B462-21BE-4A91-8264-768F8688631E}"/>
                </a:ext>
              </a:extLst>
            </p:cNvPr>
            <p:cNvSpPr txBox="1"/>
            <p:nvPr/>
          </p:nvSpPr>
          <p:spPr>
            <a:xfrm>
              <a:off x="264581" y="5222359"/>
              <a:ext cx="30481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EC238A46-6DC2-415E-858B-EDB9C705F5D2}"/>
              </a:ext>
            </a:extLst>
          </p:cNvPr>
          <p:cNvGrpSpPr/>
          <p:nvPr/>
        </p:nvGrpSpPr>
        <p:grpSpPr>
          <a:xfrm>
            <a:off x="3806113" y="4112242"/>
            <a:ext cx="3048141" cy="1175555"/>
            <a:chOff x="3143051" y="4416136"/>
            <a:chExt cx="3048141" cy="1175555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CBD766E-1FDC-47EC-AFE3-250300F9E1D4}"/>
                </a:ext>
              </a:extLst>
            </p:cNvPr>
            <p:cNvSpPr txBox="1"/>
            <p:nvPr/>
          </p:nvSpPr>
          <p:spPr>
            <a:xfrm>
              <a:off x="3344736" y="4416136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3A1A4"/>
                  </a:solidFill>
                  <a:latin typeface="Tw Cen MT" panose="020B0602020104020603" pitchFamily="34" charset="0"/>
                </a:rPr>
                <a:t>ANDOID STUDIO</a:t>
              </a:r>
              <a:endParaRPr lang="en-US" sz="24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DD83A3E-FC84-4E9E-A039-E9CA92AC9309}"/>
                </a:ext>
              </a:extLst>
            </p:cNvPr>
            <p:cNvSpPr txBox="1"/>
            <p:nvPr/>
          </p:nvSpPr>
          <p:spPr>
            <a:xfrm>
              <a:off x="3344736" y="4853747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ANDROID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D4656B8D-277C-459C-8AC5-1E3C9FBF12C4}"/>
                </a:ext>
              </a:extLst>
            </p:cNvPr>
            <p:cNvSpPr txBox="1"/>
            <p:nvPr/>
          </p:nvSpPr>
          <p:spPr>
            <a:xfrm>
              <a:off x="3143051" y="5222359"/>
              <a:ext cx="30481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5E2E5DE-DB63-4888-A16C-FBB53DF5105F}"/>
              </a:ext>
            </a:extLst>
          </p:cNvPr>
          <p:cNvGrpSpPr/>
          <p:nvPr/>
        </p:nvGrpSpPr>
        <p:grpSpPr>
          <a:xfrm>
            <a:off x="6578020" y="4112242"/>
            <a:ext cx="3048141" cy="1175555"/>
            <a:chOff x="6191192" y="4416136"/>
            <a:chExt cx="3048141" cy="1175555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72104E9-D31B-4FE5-8105-9C439D743046}"/>
                </a:ext>
              </a:extLst>
            </p:cNvPr>
            <p:cNvSpPr txBox="1"/>
            <p:nvPr/>
          </p:nvSpPr>
          <p:spPr>
            <a:xfrm>
              <a:off x="6392877" y="4416136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5D7373"/>
                  </a:solidFill>
                  <a:latin typeface="Tw Cen MT" panose="020B0602020104020603" pitchFamily="34" charset="0"/>
                </a:rPr>
                <a:t>SQL</a:t>
              </a:r>
              <a:endParaRPr lang="en-US" sz="2400" dirty="0">
                <a:solidFill>
                  <a:srgbClr val="5D7373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C9848EF-A792-46BC-8A1A-95DC4C6A8499}"/>
                </a:ext>
              </a:extLst>
            </p:cNvPr>
            <p:cNvSpPr txBox="1"/>
            <p:nvPr/>
          </p:nvSpPr>
          <p:spPr>
            <a:xfrm>
              <a:off x="6392877" y="4853747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DATA BASE MANGEMENT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EC21C292-71CC-48CF-BD5C-47D7BFAC5B36}"/>
                </a:ext>
              </a:extLst>
            </p:cNvPr>
            <p:cNvSpPr txBox="1"/>
            <p:nvPr/>
          </p:nvSpPr>
          <p:spPr>
            <a:xfrm>
              <a:off x="6191192" y="5222359"/>
              <a:ext cx="30481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200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4" grpId="0" animBg="1"/>
      <p:bldP spid="10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393" b="98832" l="521" r="99349">
                        <a14:foregroundMark x1="2344" y1="22897" x2="19922" y2="95327"/>
                        <a14:foregroundMark x1="5208" y1="22196" x2="19792" y2="32009"/>
                        <a14:foregroundMark x1="28255" y1="22897" x2="45182" y2="51168"/>
                        <a14:foregroundMark x1="30078" y1="23131" x2="45833" y2="23364"/>
                        <a14:foregroundMark x1="53125" y1="23832" x2="71094" y2="95093"/>
                        <a14:foregroundMark x1="78776" y1="24065" x2="96094" y2="95093"/>
                        <a14:foregroundMark x1="91667" y1="41589" x2="91667" y2="33645"/>
                        <a14:foregroundMark x1="92448" y1="39252" x2="93099" y2="61682"/>
                        <a14:foregroundMark x1="80208" y1="68692" x2="81510" y2="96963"/>
                        <a14:foregroundMark x1="79688" y1="22430" x2="96224" y2="23131"/>
                        <a14:foregroundMark x1="96615" y1="23364" x2="97526" y2="91822"/>
                        <a14:foregroundMark x1="94922" y1="97430" x2="79297" y2="97664"/>
                        <a14:foregroundMark x1="77734" y1="95794" x2="77083" y2="25467"/>
                        <a14:foregroundMark x1="79297" y1="22430" x2="95833" y2="31776"/>
                        <a14:foregroundMark x1="54167" y1="23131" x2="69922" y2="22897"/>
                        <a14:foregroundMark x1="71484" y1="26168" x2="71615" y2="95327"/>
                        <a14:foregroundMark x1="70573" y1="97430" x2="55078" y2="97430"/>
                        <a14:foregroundMark x1="52344" y1="95327" x2="52474" y2="24766"/>
                        <a14:foregroundMark x1="54036" y1="34112" x2="64583" y2="97430"/>
                        <a14:foregroundMark x1="26563" y1="25000" x2="26953" y2="94626"/>
                        <a14:foregroundMark x1="1432" y1="27336" x2="1953" y2="962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979" y="720563"/>
            <a:ext cx="8346444" cy="505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6" t="3889" r="-1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944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project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timeline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skils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layout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1786364" y="0"/>
            <a:ext cx="11335017" cy="6858000"/>
            <a:chOff x="-10744545" y="-1"/>
            <a:chExt cx="11335017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10744545" y="-1"/>
              <a:ext cx="11331017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F0EEF0"/>
                  </a:solidFill>
                  <a:latin typeface="Tw Cen MT" panose="020B0602020104020603" pitchFamily="34" charset="0"/>
                </a:rPr>
                <a:t>end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458281" y="2129245"/>
            <a:ext cx="761918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chemeClr val="accent5">
                    <a:lumMod val="75000"/>
                  </a:schemeClr>
                </a:solidFill>
                <a:latin typeface="Tw Cen MT" panose="020B0602020104020603" pitchFamily="34" charset="0"/>
              </a:rPr>
              <a:t>THANK YOU </a:t>
            </a:r>
          </a:p>
          <a:p>
            <a:pPr algn="ctr"/>
            <a:r>
              <a:rPr lang="en-US" dirty="0" smtClean="0">
                <a:latin typeface="Tw Cen MT" panose="020B0602020104020603" pitchFamily="34" charset="0"/>
              </a:rPr>
              <a:t>FOR GIVING YOUR PRECIOUS TIME</a:t>
            </a:r>
            <a:endParaRPr lang="en-US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188</Words>
  <Application>Microsoft Office PowerPoint</Application>
  <PresentationFormat>Widescreen</PresentationFormat>
  <Paragraphs>81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Tw Cen MT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YASH</cp:lastModifiedBy>
  <cp:revision>38</cp:revision>
  <dcterms:created xsi:type="dcterms:W3CDTF">2017-01-05T13:17:27Z</dcterms:created>
  <dcterms:modified xsi:type="dcterms:W3CDTF">2021-01-13T18:24:57Z</dcterms:modified>
</cp:coreProperties>
</file>

<file path=docProps/thumbnail.jpeg>
</file>